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7.xml" ContentType="application/vnd.openxmlformats-officedocument.theme+xml"/>
  <Override PartName="/ppt/slideLayouts/slideLayout39.xml" ContentType="application/vnd.openxmlformats-officedocument.presentationml.slideLayout+xml"/>
  <Override PartName="/ppt/theme/theme18.xml" ContentType="application/vnd.openxmlformats-officedocument.theme+xml"/>
  <Override PartName="/ppt/slideLayouts/slideLayout40.xml" ContentType="application/vnd.openxmlformats-officedocument.presentationml.slideLayout+xml"/>
  <Override PartName="/ppt/theme/theme19.xml" ContentType="application/vnd.openxmlformats-officedocument.theme+xml"/>
  <Override PartName="/ppt/slideLayouts/slideLayout41.xml" ContentType="application/vnd.openxmlformats-officedocument.presentationml.slideLayout+xml"/>
  <Override PartName="/ppt/theme/theme20.xml" ContentType="application/vnd.openxmlformats-officedocument.theme+xml"/>
  <Override PartName="/ppt/slideLayouts/slideLayout42.xml" ContentType="application/vnd.openxmlformats-officedocument.presentationml.slideLayout+xml"/>
  <Override PartName="/ppt/theme/theme21.xml" ContentType="application/vnd.openxmlformats-officedocument.theme+xml"/>
  <Override PartName="/ppt/slideLayouts/slideLayout43.xml" ContentType="application/vnd.openxmlformats-officedocument.presentationml.slideLayout+xml"/>
  <Override PartName="/ppt/theme/theme22.xml" ContentType="application/vnd.openxmlformats-officedocument.theme+xml"/>
  <Override PartName="/ppt/slideLayouts/slideLayout44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media/image37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  <p:sldMasterId id="2147483655" r:id="rId3"/>
    <p:sldMasterId id="2147483657" r:id="rId4"/>
    <p:sldMasterId id="2147483659" r:id="rId5"/>
    <p:sldMasterId id="2147483661" r:id="rId6"/>
    <p:sldMasterId id="2147483663" r:id="rId7"/>
    <p:sldMasterId id="2147483665" r:id="rId8"/>
    <p:sldMasterId id="2147483667" r:id="rId9"/>
    <p:sldMasterId id="2147483686" r:id="rId10"/>
    <p:sldMasterId id="2147483727" r:id="rId11"/>
    <p:sldMasterId id="2147483676" r:id="rId12"/>
    <p:sldMasterId id="2147483669" r:id="rId13"/>
    <p:sldMasterId id="2147483695" r:id="rId14"/>
    <p:sldMasterId id="2147483701" r:id="rId15"/>
    <p:sldMasterId id="2147483698" r:id="rId16"/>
    <p:sldMasterId id="2147483691" r:id="rId17"/>
    <p:sldMasterId id="2147483712" r:id="rId18"/>
    <p:sldMasterId id="2147483708" r:id="rId19"/>
    <p:sldMasterId id="2147483710" r:id="rId20"/>
    <p:sldMasterId id="2147483713" r:id="rId21"/>
    <p:sldMasterId id="2147483704" r:id="rId22"/>
    <p:sldMasterId id="2147483731" r:id="rId23"/>
  </p:sldMasterIdLst>
  <p:notesMasterIdLst>
    <p:notesMasterId r:id="rId36"/>
  </p:notesMasterIdLst>
  <p:sldIdLst>
    <p:sldId id="271" r:id="rId24"/>
    <p:sldId id="266" r:id="rId25"/>
    <p:sldId id="263" r:id="rId26"/>
    <p:sldId id="274" r:id="rId27"/>
    <p:sldId id="272" r:id="rId28"/>
    <p:sldId id="261" r:id="rId29"/>
    <p:sldId id="260" r:id="rId30"/>
    <p:sldId id="269" r:id="rId31"/>
    <p:sldId id="267" r:id="rId32"/>
    <p:sldId id="276" r:id="rId33"/>
    <p:sldId id="277" r:id="rId34"/>
    <p:sldId id="27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6"/>
    <p:restoredTop sz="96327"/>
  </p:normalViewPr>
  <p:slideViewPr>
    <p:cSldViewPr snapToGrid="0" snapToObjects="1">
      <p:cViewPr>
        <p:scale>
          <a:sx n="89" d="100"/>
          <a:sy n="89" d="100"/>
        </p:scale>
        <p:origin x="590" y="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theme" Target="theme/theme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1768E-F7DA-8447-82E8-9D884101BF0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16021-6ABD-5A4C-B2A5-23DDB1DF2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3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40d0576a94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40d0576a94_0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97CED-44A8-8B36-3AE2-2A9E0CCD8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9542" y="3429000"/>
            <a:ext cx="316411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000" b="1" i="0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6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2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CFC78-8A51-7DC1-E4A0-9854E8583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DEDA88-1D43-314D-F335-456184D7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D583EB-63FB-26DE-F3AF-B91942AC7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4144B0-CD12-2CF5-DBAD-F0E709D718A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73850" y="1825763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029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54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E928DF-9612-51F1-524F-F1E7FBECD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925BBC-D453-3B7F-70C4-21E5B355E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529B0E-9C97-B2C8-9D30-609858792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7781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E8CC1-5A69-F0E7-62EB-2150CF6B219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363817" y="1847919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267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61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43B7A2-E85E-A9BE-132D-C9A7BFD665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4AB602-50DB-2787-0D40-3ADC4866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FC01DF-28FE-EAF2-984A-DCE7454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F6AD5-9BE4-FAA9-5F2B-F7DE6019B51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73850" y="1825763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6374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7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09A35-9B0F-BD8A-D0A8-14F9371797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6C9202-C408-6BD8-3CCF-6F8D349F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5DAAD7-FBCF-2D0E-774F-5D66C1673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7781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E74CEB-5E53-F922-A78F-EC8A2869099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363817" y="1847919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557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AF37-C053-9087-7F2E-2F349EA8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5143-2EEB-FC1E-4159-C06F33B4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5999-8FA6-29F9-B34A-4BA8F46D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85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EC10-15D9-3D74-AE56-AECBE503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542FF-327C-3CCC-B411-4BF26D408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CC7B0-6CE5-734A-9E53-CFE9098C5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A6D0E-07A4-3AFA-285B-C3FEB1D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9D2D29-0298-D2E3-F39F-CECAE54A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867EBC-90A8-35B8-FB81-6D5EB072A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8149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EF7D-AF13-5F21-A147-2D6C424E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65856-3965-7263-1041-E0767849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78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AF37-C053-9087-7F2E-2F349EA8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5143-2EEB-FC1E-4159-C06F33B4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5999-8FA6-29F9-B34A-4BA8F46D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54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EC10-15D9-3D74-AE56-AECBE503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542FF-327C-3CCC-B411-4BF26D408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CC7B0-6CE5-734A-9E53-CFE9098C5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A6D0E-07A4-3AFA-285B-C3FEB1D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9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EF7D-AF13-5F21-A147-2D6C424E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65856-3965-7263-1041-E0767849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11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AF37-C053-9087-7F2E-2F349EA8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5143-2EEB-FC1E-4159-C06F33B4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5999-8FA6-29F9-B34A-4BA8F46D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62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EC10-15D9-3D74-AE56-AECBE503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542FF-327C-3CCC-B411-4BF26D408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CC7B0-6CE5-734A-9E53-CFE9098C5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A6D0E-07A4-3AFA-285B-C3FEB1D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66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EF7D-AF13-5F21-A147-2D6C424E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65856-3965-7263-1041-E0767849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7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999223" y="207775"/>
            <a:ext cx="10193700" cy="205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 b="1"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949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AF37-C053-9087-7F2E-2F349EA8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5143-2EEB-FC1E-4159-C06F33B4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5999-8FA6-29F9-B34A-4BA8F46D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16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EC10-15D9-3D74-AE56-AECBE503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542FF-327C-3CCC-B411-4BF26D408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CC7B0-6CE5-734A-9E53-CFE9098C5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A6D0E-07A4-3AFA-285B-C3FEB1D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0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ACB687-BCB0-7128-1C58-6CB89C9FB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25D116-5DB2-9F4A-8ACC-EA04299D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9AD44B-F7A2-FFF0-656C-8B63018D4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A297C3-C347-8322-CD1E-C8C4635CC54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73850" y="1825763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702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EF7D-AF13-5F21-A147-2D6C424E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65856-3965-7263-1041-E0767849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06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66FBE-8ADD-5E9A-C260-26C9706B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D16657-08ED-8E5E-2AD4-F60972BF7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CC75901-FEC3-85EA-E123-F59C55D3C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540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F79C-75B1-83A6-4511-6615DA4D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66D73B-527E-FCD1-D44B-3A2008B7E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122E2B9-A112-AFFF-B79F-8E08B8C3E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687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5BB0-375B-A538-D1AE-7573F0138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6F36A-2EC3-C9B4-93E6-8A3C3D8C6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66FBE-8ADD-5E9A-C260-26C9706B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11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066A6-F7D7-7D53-C27E-51B3894E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3C19D-B541-A4D3-DBE1-A6CF1BFC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F79C-75B1-83A6-4511-6615DA4D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17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66FBE-8ADD-5E9A-C260-26C9706B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63AC2B-A28E-E0E1-6FB3-C5C9888B2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F770B7E-0123-664E-8DF3-E12A902F9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1267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F79C-75B1-83A6-4511-6615DA4D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6CF5AF-921E-CD85-820D-3104BC1E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57C60BE-C216-13C0-4332-289864547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35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66FBE-8ADD-5E9A-C260-26C9706B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76E3CA-1C74-78D4-84A2-826ED4614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937116-2D15-F3BC-6AEC-AF2CDEE0A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168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F79C-75B1-83A6-4511-6615DA4D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76DB82-75A6-7574-C685-D43A448AC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1339CED-AB9E-30A5-0FA5-E00AB85FE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057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89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38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447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2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Slide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oup of young people smiling&#10;&#10;Description automatically generated">
            <a:extLst>
              <a:ext uri="{FF2B5EF4-FFF2-40B4-BE49-F238E27FC236}">
                <a16:creationId xmlns:a16="http://schemas.microsoft.com/office/drawing/2014/main" id="{16E08ED8-A98D-3FF4-A475-499ECE2DEE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697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09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6EAB7-2C33-3549-18EB-AA06C17A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4CA1-33BA-3C4D-9F8C-FF4E888C145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6AE173-4BB3-CDBF-AAB7-5444C298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2D3B6-6F8A-6750-F514-3A572BF99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0D91B-9818-8C4E-B67D-98ABDF6A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9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3E085B-AAB0-9BA5-AFFE-4C837CEBE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7781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12FDF9-68A7-0F05-7AA6-4F54E7F3EA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363817" y="1847919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009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1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9513E8-8DF3-DB74-7964-DC4AF38186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123A0A-41AC-24FC-D270-80B3D198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4C141E-DE4A-78C0-AD79-73966BCC3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887FFE-56CD-A1F4-1831-4A9A02B326E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73850" y="1825763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82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6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430B19-64FF-52EE-4E75-63AE3536C6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331139-2F32-9F60-FAF3-D6570ED5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16986A-AF37-E054-08B6-A1349E98D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7781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A133C-FD94-8944-143B-BC975E2D100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363817" y="1847919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30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jpe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2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jpe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jp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9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1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2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3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4B47D-F7F7-9519-1C55-360277D42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7DB9A-937D-4240-9A68-2CB5F66D4018}" type="datetime1">
              <a:rPr lang="en-US" smtClean="0"/>
              <a:t>1/18/2024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46208-D447-21F8-F369-C3DE91D37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4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5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EA1E6F-8756-34CD-F326-33740ED6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76962"/>
            <a:ext cx="12192000" cy="681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5CD29-47B3-591A-832F-89F4E30F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6A428-EC00-E905-3D55-241189DC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951B-50C0-BBC1-D421-00E42C885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84303C-4F8F-0641-B15A-C082A7122B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5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02E184-7FD0-21BE-D2EE-26315C9E1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76962"/>
            <a:ext cx="12192000" cy="681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5CD29-47B3-591A-832F-89F4E30F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6A428-EC00-E905-3D55-241189DC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951B-50C0-BBC1-D421-00E42C885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84303C-4F8F-0641-B15A-C082A7122B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8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EA1E6F-8756-34CD-F326-33740ED6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76962"/>
            <a:ext cx="12192000" cy="681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5CD29-47B3-591A-832F-89F4E30F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6A428-EC00-E905-3D55-241189DC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951B-50C0-BBC1-D421-00E42C885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84303C-4F8F-0641-B15A-C082A7122B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0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  <p:sldLayoutId id="214748373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EA1E6F-8756-34CD-F326-33740ED6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76962"/>
            <a:ext cx="12192000" cy="681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5CD29-47B3-591A-832F-89F4E30F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6A428-EC00-E905-3D55-241189DC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951B-50C0-BBC1-D421-00E42C885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84303C-4F8F-0641-B15A-C082A7122B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2245C4-01D6-48C5-C162-691594B95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D6A5C-9848-BE28-B207-E8BB623D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ADC3F-E482-625C-4CD9-DB01D4E04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DEF4E-80C9-0DEF-BFCA-50C573D08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92D58A7-7DA7-4445-8AAA-99942B1EE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7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2245C4-01D6-48C5-C162-691594B95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D6A5C-9848-BE28-B207-E8BB623D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ADC3F-E482-625C-4CD9-DB01D4E04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DEF4E-80C9-0DEF-BFCA-50C573D08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92D58A7-7DA7-4445-8AAA-99942B1EE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2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2245C4-01D6-48C5-C162-691594B95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D6A5C-9848-BE28-B207-E8BB623D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ADC3F-E482-625C-4CD9-DB01D4E04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DEF4E-80C9-0DEF-BFCA-50C573D08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92D58A7-7DA7-4445-8AAA-99942B1EE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0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2245C4-01D6-48C5-C162-691594B95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D6A5C-9848-BE28-B207-E8BB623D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ADC3F-E482-625C-4CD9-DB01D4E04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DEF4E-80C9-0DEF-BFCA-50C573D08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92D58A7-7DA7-4445-8AAA-99942B1EE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6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6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57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6668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4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1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9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44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913FD-6BED-2378-181D-E29D0B2F78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3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8D8BD-3539-1249-8DA5-CFCCCF3D8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54CA1-33BA-3C4D-9F8C-FF4E888C145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8FD14-84F7-8D4A-4F95-2F9287060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980F4-39EB-9F8E-07C5-323F4B784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0D91B-9818-8C4E-B67D-98ABDF6A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2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0"/>
            <a:ext cx="19812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7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2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0" y="365125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6480" y="1825625"/>
            <a:ext cx="9118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7394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3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2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118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8056" y="0"/>
            <a:ext cx="197394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4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2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0" y="365125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5200" y="1825625"/>
            <a:ext cx="9118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59429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2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0"/>
            <a:ext cx="19812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9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2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812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97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2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8056" y="0"/>
            <a:ext cx="197394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4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72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8YgaJrYu7C4?si=8Yz7_FgOThAxYaU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6DBC76-7EA8-E088-E017-612B656EDD12}"/>
              </a:ext>
            </a:extLst>
          </p:cNvPr>
          <p:cNvSpPr txBox="1">
            <a:spLocks/>
          </p:cNvSpPr>
          <p:nvPr/>
        </p:nvSpPr>
        <p:spPr>
          <a:xfrm>
            <a:off x="8348869" y="699116"/>
            <a:ext cx="3707295" cy="31880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4000"/>
              </a:lnSpc>
            </a:pPr>
            <a:r>
              <a:rPr lang="en-US" b="1" dirty="0">
                <a:solidFill>
                  <a:srgbClr val="041E42"/>
                </a:solidFill>
                <a:latin typeface="Cambria" panose="02040503050406030204" pitchFamily="18" charset="0"/>
              </a:rPr>
              <a:t>Visual &amp; Performing Arts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82CDE2-9A07-F313-D68B-8EEE8F4C7A4B}"/>
              </a:ext>
            </a:extLst>
          </p:cNvPr>
          <p:cNvCxnSpPr/>
          <p:nvPr/>
        </p:nvCxnSpPr>
        <p:spPr>
          <a:xfrm flipH="1">
            <a:off x="8994098" y="3887155"/>
            <a:ext cx="2923582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2F86FFE8-43D6-89D1-F10F-DF7739216340}"/>
              </a:ext>
            </a:extLst>
          </p:cNvPr>
          <p:cNvSpPr txBox="1">
            <a:spLocks/>
          </p:cNvSpPr>
          <p:nvPr/>
        </p:nvSpPr>
        <p:spPr>
          <a:xfrm>
            <a:off x="9132582" y="4086260"/>
            <a:ext cx="2923582" cy="80005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i="1" dirty="0">
                <a:solidFill>
                  <a:srgbClr val="041E42"/>
                </a:solidFill>
              </a:rPr>
              <a:t>January 19, 2024</a:t>
            </a:r>
            <a:endParaRPr lang="en-US" sz="2000" i="1" dirty="0">
              <a:solidFill>
                <a:srgbClr val="041E42"/>
              </a:solidFill>
            </a:endParaRP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30AF67-E822-B10E-C1B8-10FA77C63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392" y="5663086"/>
            <a:ext cx="2335759" cy="495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4D695-2E01-4175-9BC6-A7D048DBE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" y="7816"/>
            <a:ext cx="3084988" cy="4855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E603B5-DF63-4DD7-B7B8-34FEB7CA2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246" y="0"/>
            <a:ext cx="527853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EFFB58-7ADF-409D-811B-5BC6BB0CBF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070"/>
          <a:stretch/>
        </p:blipFill>
        <p:spPr>
          <a:xfrm>
            <a:off x="11259" y="4863444"/>
            <a:ext cx="3084988" cy="19945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FF5A2F5-6D14-4B9C-BF50-53F06ECDCCCC}"/>
              </a:ext>
            </a:extLst>
          </p:cNvPr>
          <p:cNvSpPr/>
          <p:nvPr/>
        </p:nvSpPr>
        <p:spPr>
          <a:xfrm>
            <a:off x="0" y="0"/>
            <a:ext cx="8374778" cy="6850184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8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8A93D8E6-CD9F-445F-A7A7-A303543934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13450" y="985208"/>
            <a:ext cx="8868132" cy="4988324"/>
          </a:xfrm>
          <a:prstGeom prst="rect">
            <a:avLst/>
          </a:prstGeom>
        </p:spPr>
      </p:pic>
      <p:sp>
        <p:nvSpPr>
          <p:cNvPr id="7" name="AutoShape 4" descr="https://i.ytimg.com/vi/8YgaJrYu7C4/hq720.jpg?sqp=-oaymwEcCNAFEJQDSFXyq4qpAw4IARUAAIhCGAFwAcABBg==&amp;rs=AOn4CLBJwSi25n-ppXW2rrKqevMWv4JgrQ">
            <a:extLst>
              <a:ext uri="{FF2B5EF4-FFF2-40B4-BE49-F238E27FC236}">
                <a16:creationId xmlns:a16="http://schemas.microsoft.com/office/drawing/2014/main" id="{B4DE16BE-7229-41C6-8536-68440696B4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Google Shape;139;p20">
            <a:extLst>
              <a:ext uri="{FF2B5EF4-FFF2-40B4-BE49-F238E27FC236}">
                <a16:creationId xmlns:a16="http://schemas.microsoft.com/office/drawing/2014/main" id="{2312DFB7-02C1-49F3-82A7-49F43E1F25D8}"/>
              </a:ext>
            </a:extLst>
          </p:cNvPr>
          <p:cNvSpPr txBox="1"/>
          <p:nvPr/>
        </p:nvSpPr>
        <p:spPr>
          <a:xfrm>
            <a:off x="69291" y="27912"/>
            <a:ext cx="318528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Results</a:t>
            </a:r>
            <a:endParaRPr sz="4800" b="1" dirty="0">
              <a:solidFill>
                <a:srgbClr val="1C4587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45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DC99DC-E3E7-46D2-BA32-9BF2EAE3B547}"/>
              </a:ext>
            </a:extLst>
          </p:cNvPr>
          <p:cNvSpPr txBox="1"/>
          <p:nvPr/>
        </p:nvSpPr>
        <p:spPr>
          <a:xfrm>
            <a:off x="338176" y="1537029"/>
            <a:ext cx="115156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The artist is not a special kind of person; rather each person is a special kind of artist.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74233-BA85-42A0-A784-FDED516FF760}"/>
              </a:ext>
            </a:extLst>
          </p:cNvPr>
          <p:cNvSpPr txBox="1"/>
          <p:nvPr/>
        </p:nvSpPr>
        <p:spPr>
          <a:xfrm>
            <a:off x="6420382" y="3643589"/>
            <a:ext cx="5362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Ananda Kentish Muthu Coomaraswamy</a:t>
            </a:r>
          </a:p>
        </p:txBody>
      </p:sp>
    </p:spTree>
    <p:extLst>
      <p:ext uri="{BB962C8B-B14F-4D97-AF65-F5344CB8AC3E}">
        <p14:creationId xmlns:p14="http://schemas.microsoft.com/office/powerpoint/2010/main" val="3825358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0825"/>
            <a:ext cx="11887199" cy="4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0" y="4638663"/>
            <a:ext cx="6477000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2;p12">
            <a:extLst>
              <a:ext uri="{FF2B5EF4-FFF2-40B4-BE49-F238E27FC236}">
                <a16:creationId xmlns:a16="http://schemas.microsoft.com/office/drawing/2014/main" id="{9354CBF2-EAE1-49BC-ABF2-78CDFC78791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1" y="1931350"/>
            <a:ext cx="11887198" cy="24851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3;p12">
            <a:extLst>
              <a:ext uri="{FF2B5EF4-FFF2-40B4-BE49-F238E27FC236}">
                <a16:creationId xmlns:a16="http://schemas.microsoft.com/office/drawing/2014/main" id="{11ADD5E3-1C0D-4DE6-AB7C-702D45197780}"/>
              </a:ext>
            </a:extLst>
          </p:cNvPr>
          <p:cNvSpPr txBox="1"/>
          <p:nvPr/>
        </p:nvSpPr>
        <p:spPr>
          <a:xfrm>
            <a:off x="7709426" y="6173504"/>
            <a:ext cx="4482574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Statement of Principle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6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CAAA4C-DF83-483F-C687-C7850CC3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23" y="256659"/>
            <a:ext cx="8905568" cy="206819"/>
          </a:xfrm>
        </p:spPr>
        <p:txBody>
          <a:bodyPr>
            <a:normAutofit fontScale="90000"/>
          </a:bodyPr>
          <a:lstStyle/>
          <a:p>
            <a:r>
              <a:rPr lang="en-US" dirty="0"/>
              <a:t>VPA District Team</a:t>
            </a:r>
          </a:p>
        </p:txBody>
      </p:sp>
      <p:sp>
        <p:nvSpPr>
          <p:cNvPr id="6" name="Google Shape;91;p16">
            <a:extLst>
              <a:ext uri="{FF2B5EF4-FFF2-40B4-BE49-F238E27FC236}">
                <a16:creationId xmlns:a16="http://schemas.microsoft.com/office/drawing/2014/main" id="{0EC03E8D-C11D-4E45-B084-2D5631A990B0}"/>
              </a:ext>
            </a:extLst>
          </p:cNvPr>
          <p:cNvSpPr txBox="1"/>
          <p:nvPr/>
        </p:nvSpPr>
        <p:spPr>
          <a:xfrm>
            <a:off x="8091252" y="6678365"/>
            <a:ext cx="1700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TEAM</a:t>
            </a:r>
            <a:endParaRPr sz="2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92;p16">
            <a:extLst>
              <a:ext uri="{FF2B5EF4-FFF2-40B4-BE49-F238E27FC236}">
                <a16:creationId xmlns:a16="http://schemas.microsoft.com/office/drawing/2014/main" id="{58AA97F1-391D-42D9-982E-A268C14BAB4E}"/>
              </a:ext>
            </a:extLst>
          </p:cNvPr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513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1464" y="834546"/>
            <a:ext cx="1518472" cy="228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3;p16">
            <a:extLst>
              <a:ext uri="{FF2B5EF4-FFF2-40B4-BE49-F238E27FC236}">
                <a16:creationId xmlns:a16="http://schemas.microsoft.com/office/drawing/2014/main" id="{B3B7099B-E234-40BB-81D0-22321E14AC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5882"/>
          <a:stretch/>
        </p:blipFill>
        <p:spPr>
          <a:xfrm>
            <a:off x="7701350" y="1084421"/>
            <a:ext cx="1879000" cy="193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6">
            <a:extLst>
              <a:ext uri="{FF2B5EF4-FFF2-40B4-BE49-F238E27FC236}">
                <a16:creationId xmlns:a16="http://schemas.microsoft.com/office/drawing/2014/main" id="{DBE3AE10-C29C-4262-ACC5-8F9D261F521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050" y="1107808"/>
            <a:ext cx="1879000" cy="188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5;p16">
            <a:extLst>
              <a:ext uri="{FF2B5EF4-FFF2-40B4-BE49-F238E27FC236}">
                <a16:creationId xmlns:a16="http://schemas.microsoft.com/office/drawing/2014/main" id="{B753DB22-28BB-49A5-862B-22BDA1EC381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7475"/>
          <a:stretch/>
        </p:blipFill>
        <p:spPr>
          <a:xfrm>
            <a:off x="7747300" y="3950596"/>
            <a:ext cx="1879000" cy="18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7;p16">
            <a:extLst>
              <a:ext uri="{FF2B5EF4-FFF2-40B4-BE49-F238E27FC236}">
                <a16:creationId xmlns:a16="http://schemas.microsoft.com/office/drawing/2014/main" id="{940A9C4C-DA36-47CC-84F7-851D5790440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6312" y="3844158"/>
            <a:ext cx="1406725" cy="21007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8;p16">
            <a:extLst>
              <a:ext uri="{FF2B5EF4-FFF2-40B4-BE49-F238E27FC236}">
                <a16:creationId xmlns:a16="http://schemas.microsoft.com/office/drawing/2014/main" id="{79220469-BA8D-4B08-BBA1-C8D356C354F1}"/>
              </a:ext>
            </a:extLst>
          </p:cNvPr>
          <p:cNvSpPr txBox="1"/>
          <p:nvPr/>
        </p:nvSpPr>
        <p:spPr>
          <a:xfrm>
            <a:off x="4190750" y="3051833"/>
            <a:ext cx="1599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Scott Evans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Senior Director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13" name="Google Shape;99;p16">
            <a:extLst>
              <a:ext uri="{FF2B5EF4-FFF2-40B4-BE49-F238E27FC236}">
                <a16:creationId xmlns:a16="http://schemas.microsoft.com/office/drawing/2014/main" id="{9B096ABA-6325-4CCC-8716-E21DC59488E8}"/>
              </a:ext>
            </a:extLst>
          </p:cNvPr>
          <p:cNvSpPr txBox="1"/>
          <p:nvPr/>
        </p:nvSpPr>
        <p:spPr>
          <a:xfrm>
            <a:off x="4179475" y="5944902"/>
            <a:ext cx="1700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Christy Garton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Program Specialist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Visual Art K12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14" name="Google Shape;100;p16">
            <a:extLst>
              <a:ext uri="{FF2B5EF4-FFF2-40B4-BE49-F238E27FC236}">
                <a16:creationId xmlns:a16="http://schemas.microsoft.com/office/drawing/2014/main" id="{5681F72D-5391-434C-A9FA-AAAF602D3C42}"/>
              </a:ext>
            </a:extLst>
          </p:cNvPr>
          <p:cNvSpPr txBox="1"/>
          <p:nvPr/>
        </p:nvSpPr>
        <p:spPr>
          <a:xfrm>
            <a:off x="7747300" y="2995221"/>
            <a:ext cx="1787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Emily Kinnunen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Program Specialist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Elementary Music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15" name="Google Shape;101;p16">
            <a:extLst>
              <a:ext uri="{FF2B5EF4-FFF2-40B4-BE49-F238E27FC236}">
                <a16:creationId xmlns:a16="http://schemas.microsoft.com/office/drawing/2014/main" id="{79633DA4-0187-4320-BDDB-721AF2A0A6E2}"/>
              </a:ext>
            </a:extLst>
          </p:cNvPr>
          <p:cNvSpPr txBox="1"/>
          <p:nvPr/>
        </p:nvSpPr>
        <p:spPr>
          <a:xfrm>
            <a:off x="339450" y="2958814"/>
            <a:ext cx="200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Jason Locker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Senior Administrator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16" name="Google Shape;102;p16">
            <a:extLst>
              <a:ext uri="{FF2B5EF4-FFF2-40B4-BE49-F238E27FC236}">
                <a16:creationId xmlns:a16="http://schemas.microsoft.com/office/drawing/2014/main" id="{75378365-D7EF-40CB-974F-36AD47039799}"/>
              </a:ext>
            </a:extLst>
          </p:cNvPr>
          <p:cNvSpPr txBox="1"/>
          <p:nvPr/>
        </p:nvSpPr>
        <p:spPr>
          <a:xfrm>
            <a:off x="504725" y="5795702"/>
            <a:ext cx="1749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dk1"/>
                </a:solidFill>
              </a:rPr>
              <a:t>Chris Cause</a:t>
            </a:r>
            <a:endParaRPr sz="13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dk1"/>
                </a:solidFill>
              </a:rPr>
              <a:t>Program Specialist</a:t>
            </a:r>
            <a:endParaRPr sz="13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dk1"/>
                </a:solidFill>
              </a:rPr>
              <a:t>Dance &amp; Theatre</a:t>
            </a:r>
            <a:endParaRPr sz="1300" b="1" dirty="0">
              <a:solidFill>
                <a:schemeClr val="dk1"/>
              </a:solidFill>
            </a:endParaRPr>
          </a:p>
        </p:txBody>
      </p:sp>
      <p:sp>
        <p:nvSpPr>
          <p:cNvPr id="17" name="Google Shape;103;p16">
            <a:extLst>
              <a:ext uri="{FF2B5EF4-FFF2-40B4-BE49-F238E27FC236}">
                <a16:creationId xmlns:a16="http://schemas.microsoft.com/office/drawing/2014/main" id="{0740AD92-E851-4A5E-88DB-9E6B1E2120B4}"/>
              </a:ext>
            </a:extLst>
          </p:cNvPr>
          <p:cNvSpPr txBox="1"/>
          <p:nvPr/>
        </p:nvSpPr>
        <p:spPr>
          <a:xfrm>
            <a:off x="7711425" y="5838471"/>
            <a:ext cx="1936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Bryan Munera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Program Specialist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Secondary Music</a:t>
            </a:r>
            <a:endParaRPr sz="1300" b="1">
              <a:solidFill>
                <a:schemeClr val="dk1"/>
              </a:solidFill>
            </a:endParaRPr>
          </a:p>
        </p:txBody>
      </p:sp>
      <p:pic>
        <p:nvPicPr>
          <p:cNvPr id="18" name="Picture 2" descr="d440f388-7b22-43e4-a098-9e1f5d87ebc1@prod">
            <a:extLst>
              <a:ext uri="{FF2B5EF4-FFF2-40B4-BE49-F238E27FC236}">
                <a16:creationId xmlns:a16="http://schemas.microsoft.com/office/drawing/2014/main" id="{0795F17D-5949-48DE-B24B-7F5A6345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3" y="3828735"/>
            <a:ext cx="1659103" cy="197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982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1BFD-9E32-0A36-716B-74F90F14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704" y="67574"/>
            <a:ext cx="8905568" cy="1325563"/>
          </a:xfrm>
        </p:spPr>
        <p:txBody>
          <a:bodyPr/>
          <a:lstStyle/>
          <a:p>
            <a:r>
              <a:rPr lang="en-US" dirty="0"/>
              <a:t>Visual &amp; Performing Arts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2BC9A-1B6E-45A8-93BC-3982D67B90D0}"/>
              </a:ext>
            </a:extLst>
          </p:cNvPr>
          <p:cNvSpPr txBox="1"/>
          <p:nvPr/>
        </p:nvSpPr>
        <p:spPr>
          <a:xfrm>
            <a:off x="5029772" y="4880185"/>
            <a:ext cx="4477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91E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Visual Arts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CBCA4-534E-47EC-9043-CB86D609DD31}"/>
              </a:ext>
            </a:extLst>
          </p:cNvPr>
          <p:cNvSpPr txBox="1"/>
          <p:nvPr/>
        </p:nvSpPr>
        <p:spPr>
          <a:xfrm rot="16200000">
            <a:off x="5563830" y="2784883"/>
            <a:ext cx="3272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91E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Theatre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174B4-7990-440C-91F9-3EE4C7FF460F}"/>
              </a:ext>
            </a:extLst>
          </p:cNvPr>
          <p:cNvSpPr txBox="1"/>
          <p:nvPr/>
        </p:nvSpPr>
        <p:spPr>
          <a:xfrm rot="16200000">
            <a:off x="3362265" y="4039394"/>
            <a:ext cx="2509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91E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B62C1-7692-48A0-AF8D-AD37673F02CB}"/>
              </a:ext>
            </a:extLst>
          </p:cNvPr>
          <p:cNvSpPr txBox="1"/>
          <p:nvPr/>
        </p:nvSpPr>
        <p:spPr>
          <a:xfrm>
            <a:off x="4299445" y="2363263"/>
            <a:ext cx="2618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91E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Dance</a:t>
            </a:r>
          </a:p>
        </p:txBody>
      </p:sp>
    </p:spTree>
    <p:extLst>
      <p:ext uri="{BB962C8B-B14F-4D97-AF65-F5344CB8AC3E}">
        <p14:creationId xmlns:p14="http://schemas.microsoft.com/office/powerpoint/2010/main" val="3290709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190E06-A876-407D-9A8F-8A05E08FEEF1}"/>
              </a:ext>
            </a:extLst>
          </p:cNvPr>
          <p:cNvGrpSpPr/>
          <p:nvPr/>
        </p:nvGrpSpPr>
        <p:grpSpPr>
          <a:xfrm>
            <a:off x="6096000" y="2674657"/>
            <a:ext cx="5317018" cy="3082168"/>
            <a:chOff x="1216741" y="3796666"/>
            <a:chExt cx="5013661" cy="2840742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F5337950-565E-4882-BB3C-607BEC290D44}"/>
                </a:ext>
              </a:extLst>
            </p:cNvPr>
            <p:cNvSpPr txBox="1"/>
            <p:nvPr/>
          </p:nvSpPr>
          <p:spPr>
            <a:xfrm>
              <a:off x="1883233" y="3796666"/>
              <a:ext cx="4347169" cy="23875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Students</a:t>
              </a:r>
              <a:r>
                <a:rPr sz="1600" b="1" spc="-40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 </a:t>
              </a:r>
              <a:r>
                <a:rPr sz="1600" b="1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Enrolled</a:t>
              </a:r>
              <a:r>
                <a:rPr sz="1600" b="1" spc="-40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 </a:t>
              </a:r>
              <a:r>
                <a:rPr sz="1600" b="1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in</a:t>
              </a:r>
              <a:r>
                <a:rPr sz="1600" b="1" spc="-40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 </a:t>
              </a:r>
              <a:r>
                <a:rPr sz="1600" b="1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Visual</a:t>
              </a:r>
              <a:r>
                <a:rPr sz="1600" b="1" spc="-40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 </a:t>
              </a:r>
              <a:r>
                <a:rPr sz="1600" b="1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and</a:t>
              </a:r>
              <a:r>
                <a:rPr sz="1600" b="1" spc="-40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 </a:t>
              </a:r>
              <a:r>
                <a:rPr sz="1600" b="1" spc="-10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Performing</a:t>
              </a:r>
              <a:r>
                <a:rPr sz="1600" b="1" spc="-40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 </a:t>
              </a:r>
              <a:r>
                <a:rPr sz="1600" b="1" spc="-20" dirty="0">
                  <a:solidFill>
                    <a:srgbClr val="0839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</a:rPr>
                <a:t>Arts</a:t>
              </a:r>
              <a:endParaRPr sz="16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endParaRPr>
            </a:p>
          </p:txBody>
        </p:sp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9836F450-CF8E-4C37-890B-4B25B19AD7E4}"/>
                </a:ext>
              </a:extLst>
            </p:cNvPr>
            <p:cNvPicPr/>
            <p:nvPr/>
          </p:nvPicPr>
          <p:blipFill rotWithShape="1">
            <a:blip r:embed="rId2" cstate="print"/>
            <a:srcRect r="15979"/>
            <a:stretch/>
          </p:blipFill>
          <p:spPr>
            <a:xfrm>
              <a:off x="1216741" y="4301752"/>
              <a:ext cx="4950831" cy="2335656"/>
            </a:xfrm>
            <a:prstGeom prst="rect">
              <a:avLst/>
            </a:prstGeom>
          </p:spPr>
        </p:pic>
      </p:grp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2594590F-5FEB-404B-BF5B-2FE719416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7" r="15880"/>
          <a:stretch/>
        </p:blipFill>
        <p:spPr>
          <a:xfrm>
            <a:off x="451982" y="2954815"/>
            <a:ext cx="5264200" cy="2802009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3ED521BD-08B6-48E7-832D-3C64692BAEC8}"/>
              </a:ext>
            </a:extLst>
          </p:cNvPr>
          <p:cNvSpPr txBox="1"/>
          <p:nvPr/>
        </p:nvSpPr>
        <p:spPr>
          <a:xfrm>
            <a:off x="778982" y="2674657"/>
            <a:ext cx="46101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rgbClr val="0839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Schools with </a:t>
            </a:r>
            <a:r>
              <a:rPr sz="1600" b="1" dirty="0">
                <a:solidFill>
                  <a:srgbClr val="0839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Visual</a:t>
            </a:r>
            <a:r>
              <a:rPr sz="1600" b="1" spc="-40" dirty="0">
                <a:solidFill>
                  <a:srgbClr val="0839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1600" b="1" dirty="0">
                <a:solidFill>
                  <a:srgbClr val="0839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</a:t>
            </a:r>
            <a:r>
              <a:rPr sz="1600" b="1" spc="-40" dirty="0">
                <a:solidFill>
                  <a:srgbClr val="0839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1600" b="1" spc="-10" dirty="0">
                <a:solidFill>
                  <a:srgbClr val="0839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Performing</a:t>
            </a:r>
            <a:r>
              <a:rPr sz="1600" b="1" spc="-40" dirty="0">
                <a:solidFill>
                  <a:srgbClr val="0839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1600" b="1" spc="-20" dirty="0">
                <a:solidFill>
                  <a:srgbClr val="0839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Arts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B9769052-6487-4CE3-855A-5B8639A2CBD9}"/>
              </a:ext>
            </a:extLst>
          </p:cNvPr>
          <p:cNvSpPr txBox="1"/>
          <p:nvPr/>
        </p:nvSpPr>
        <p:spPr>
          <a:xfrm>
            <a:off x="3738817" y="257669"/>
            <a:ext cx="46101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rgbClr val="0839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Access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6483AC02-302E-4E7E-AEB7-219BC144983C}"/>
              </a:ext>
            </a:extLst>
          </p:cNvPr>
          <p:cNvSpPr txBox="1"/>
          <p:nvPr/>
        </p:nvSpPr>
        <p:spPr>
          <a:xfrm>
            <a:off x="3790900" y="577869"/>
            <a:ext cx="461019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7200" b="1" dirty="0">
                <a:solidFill>
                  <a:srgbClr val="0839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100%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90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2A0294-B72B-410C-3DD4-05D77515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06A845-2877-4205-906E-C9DE459960DE}"/>
              </a:ext>
            </a:extLst>
          </p:cNvPr>
          <p:cNvSpPr txBox="1"/>
          <p:nvPr/>
        </p:nvSpPr>
        <p:spPr>
          <a:xfrm>
            <a:off x="2261814" y="2112447"/>
            <a:ext cx="2424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91E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Drawing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69E3E-5F8F-4556-8798-7A9D719CA5D4}"/>
              </a:ext>
            </a:extLst>
          </p:cNvPr>
          <p:cNvSpPr txBox="1"/>
          <p:nvPr/>
        </p:nvSpPr>
        <p:spPr>
          <a:xfrm rot="16200000">
            <a:off x="3172439" y="3710705"/>
            <a:ext cx="2365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91E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Painting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FDA723-FE03-453E-AEA6-2C5DCB335F13}"/>
              </a:ext>
            </a:extLst>
          </p:cNvPr>
          <p:cNvSpPr txBox="1"/>
          <p:nvPr/>
        </p:nvSpPr>
        <p:spPr>
          <a:xfrm>
            <a:off x="4716070" y="4533602"/>
            <a:ext cx="3171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91E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Exhibitions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8A2B4-5474-4345-98BE-241EC7DB8644}"/>
              </a:ext>
            </a:extLst>
          </p:cNvPr>
          <p:cNvSpPr txBox="1"/>
          <p:nvPr/>
        </p:nvSpPr>
        <p:spPr>
          <a:xfrm>
            <a:off x="1462854" y="3793289"/>
            <a:ext cx="2596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91E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Ceramics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A5DB9A-C449-4A62-9B18-02ADCB7352A1}"/>
              </a:ext>
            </a:extLst>
          </p:cNvPr>
          <p:cNvSpPr txBox="1"/>
          <p:nvPr/>
        </p:nvSpPr>
        <p:spPr>
          <a:xfrm rot="16200000">
            <a:off x="5924029" y="2865348"/>
            <a:ext cx="3163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91E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Digital Arts</a:t>
            </a:r>
          </a:p>
        </p:txBody>
      </p:sp>
    </p:spTree>
    <p:extLst>
      <p:ext uri="{BB962C8B-B14F-4D97-AF65-F5344CB8AC3E}">
        <p14:creationId xmlns:p14="http://schemas.microsoft.com/office/powerpoint/2010/main" val="152949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2A3415-44CF-8D8D-0AD8-537DC1AC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Performing Arts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6FFCE0-7E94-4F54-A6FE-3E60D6428DAB}"/>
              </a:ext>
            </a:extLst>
          </p:cNvPr>
          <p:cNvGrpSpPr/>
          <p:nvPr/>
        </p:nvGrpSpPr>
        <p:grpSpPr>
          <a:xfrm>
            <a:off x="2391364" y="1240863"/>
            <a:ext cx="9733033" cy="4914288"/>
            <a:chOff x="1915272" y="1558258"/>
            <a:chExt cx="9733033" cy="49142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DD1E89F-E8D4-4C7A-90D9-2BAB7466C3EE}"/>
                </a:ext>
              </a:extLst>
            </p:cNvPr>
            <p:cNvGrpSpPr/>
            <p:nvPr/>
          </p:nvGrpSpPr>
          <p:grpSpPr>
            <a:xfrm>
              <a:off x="4254614" y="1558258"/>
              <a:ext cx="7393691" cy="4914288"/>
              <a:chOff x="3563136" y="1337438"/>
              <a:chExt cx="7393691" cy="4914288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5533C1D-9736-4058-939F-5BA657DD55C3}"/>
                  </a:ext>
                </a:extLst>
              </p:cNvPr>
              <p:cNvGrpSpPr/>
              <p:nvPr/>
            </p:nvGrpSpPr>
            <p:grpSpPr>
              <a:xfrm>
                <a:off x="3563136" y="1477392"/>
                <a:ext cx="5276865" cy="4726493"/>
                <a:chOff x="3094601" y="959736"/>
                <a:chExt cx="5276865" cy="4726493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ACBE1767-3A8A-41EC-A7D3-901495BE61FE}"/>
                    </a:ext>
                  </a:extLst>
                </p:cNvPr>
                <p:cNvSpPr txBox="1"/>
                <p:nvPr/>
              </p:nvSpPr>
              <p:spPr>
                <a:xfrm>
                  <a:off x="3094601" y="1739573"/>
                  <a:ext cx="154721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>
                      <a:solidFill>
                        <a:srgbClr val="091E4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Band</a:t>
                  </a:r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2C07CF9-18A2-4760-892A-8AA317FA846A}"/>
                    </a:ext>
                  </a:extLst>
                </p:cNvPr>
                <p:cNvSpPr txBox="1"/>
                <p:nvPr/>
              </p:nvSpPr>
              <p:spPr>
                <a:xfrm rot="16200000">
                  <a:off x="3293694" y="2980011"/>
                  <a:ext cx="205697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>
                      <a:solidFill>
                        <a:srgbClr val="091E4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Chorus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DA0111E-AC24-4B4A-AD14-7A05F3E500C4}"/>
                    </a:ext>
                  </a:extLst>
                </p:cNvPr>
                <p:cNvSpPr txBox="1"/>
                <p:nvPr/>
              </p:nvSpPr>
              <p:spPr>
                <a:xfrm rot="16200000">
                  <a:off x="3985228" y="3837553"/>
                  <a:ext cx="2761975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>
                      <a:solidFill>
                        <a:srgbClr val="091E4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Orchestra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57A1D53-BE5E-40EE-A8EB-BB9AF8D5ABAF}"/>
                    </a:ext>
                  </a:extLst>
                </p:cNvPr>
                <p:cNvSpPr txBox="1"/>
                <p:nvPr/>
              </p:nvSpPr>
              <p:spPr>
                <a:xfrm>
                  <a:off x="4535219" y="2250787"/>
                  <a:ext cx="183736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>
                      <a:solidFill>
                        <a:srgbClr val="091E4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Guitar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3527646-C3C7-4BF3-877D-7B8D8E5D4925}"/>
                    </a:ext>
                  </a:extLst>
                </p:cNvPr>
                <p:cNvSpPr txBox="1"/>
                <p:nvPr/>
              </p:nvSpPr>
              <p:spPr>
                <a:xfrm>
                  <a:off x="5660211" y="4855232"/>
                  <a:ext cx="2711255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>
                      <a:solidFill>
                        <a:srgbClr val="091E4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Keyboard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2E1CBA1-8AAD-4654-AEC9-2D6621CA9A8D}"/>
                    </a:ext>
                  </a:extLst>
                </p:cNvPr>
                <p:cNvSpPr txBox="1"/>
                <p:nvPr/>
              </p:nvSpPr>
              <p:spPr>
                <a:xfrm rot="16200000">
                  <a:off x="5109895" y="2019962"/>
                  <a:ext cx="2951449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>
                      <a:solidFill>
                        <a:srgbClr val="091E4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AP Theory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20F49E-1A05-4CE6-9F0A-B9F53B1F8D1F}"/>
                  </a:ext>
                </a:extLst>
              </p:cNvPr>
              <p:cNvSpPr txBox="1"/>
              <p:nvPr/>
            </p:nvSpPr>
            <p:spPr>
              <a:xfrm>
                <a:off x="7349365" y="1337438"/>
                <a:ext cx="360746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091E4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Theatre Tech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0D938F-1982-440F-B4AA-80474135B72E}"/>
                  </a:ext>
                </a:extLst>
              </p:cNvPr>
              <p:cNvSpPr txBox="1"/>
              <p:nvPr/>
            </p:nvSpPr>
            <p:spPr>
              <a:xfrm rot="16200000">
                <a:off x="8282536" y="2518921"/>
                <a:ext cx="186140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091E4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Acting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5AD766-BC54-4F80-9DE3-F1C982EE0385}"/>
                  </a:ext>
                </a:extLst>
              </p:cNvPr>
              <p:cNvSpPr txBox="1"/>
              <p:nvPr/>
            </p:nvSpPr>
            <p:spPr>
              <a:xfrm rot="16200000">
                <a:off x="8123664" y="4932775"/>
                <a:ext cx="18069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091E4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Dance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04D790-1D4E-4EE8-9196-74A92ED081DA}"/>
                </a:ext>
              </a:extLst>
            </p:cNvPr>
            <p:cNvSpPr txBox="1"/>
            <p:nvPr/>
          </p:nvSpPr>
          <p:spPr>
            <a:xfrm>
              <a:off x="1915272" y="4931378"/>
              <a:ext cx="39011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91E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General Music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457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433E62E-79DA-4E66-A682-222E931C168F}"/>
              </a:ext>
            </a:extLst>
          </p:cNvPr>
          <p:cNvGrpSpPr/>
          <p:nvPr/>
        </p:nvGrpSpPr>
        <p:grpSpPr>
          <a:xfrm>
            <a:off x="152400" y="492066"/>
            <a:ext cx="11887200" cy="5466240"/>
            <a:chOff x="152400" y="492066"/>
            <a:chExt cx="11887200" cy="5466240"/>
          </a:xfrm>
        </p:grpSpPr>
        <p:pic>
          <p:nvPicPr>
            <p:cNvPr id="4" name="Google Shape;119;p18">
              <a:extLst>
                <a:ext uri="{FF2B5EF4-FFF2-40B4-BE49-F238E27FC236}">
                  <a16:creationId xmlns:a16="http://schemas.microsoft.com/office/drawing/2014/main" id="{18626E01-28B7-436E-96C4-3752A2BC7E9E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492066"/>
              <a:ext cx="11887200" cy="5466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20;p18">
              <a:extLst>
                <a:ext uri="{FF2B5EF4-FFF2-40B4-BE49-F238E27FC236}">
                  <a16:creationId xmlns:a16="http://schemas.microsoft.com/office/drawing/2014/main" id="{DC22F3BE-1527-427B-B47F-16D8EA62B77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7970" y="1550611"/>
              <a:ext cx="1962100" cy="618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4" name="Picture 2" descr="Orlando REP is now Orlando Family Stage | Orlando Family Stage">
              <a:extLst>
                <a:ext uri="{FF2B5EF4-FFF2-40B4-BE49-F238E27FC236}">
                  <a16:creationId xmlns:a16="http://schemas.microsoft.com/office/drawing/2014/main" id="{E91478EF-CA4C-4751-912B-1B678F2AC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844" y="4002783"/>
              <a:ext cx="3427111" cy="169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3">
            <a:extLst>
              <a:ext uri="{FF2B5EF4-FFF2-40B4-BE49-F238E27FC236}">
                <a16:creationId xmlns:a16="http://schemas.microsoft.com/office/drawing/2014/main" id="{51E0E186-6E95-450D-9E37-5F88ACD1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502"/>
            <a:ext cx="3567160" cy="832663"/>
          </a:xfrm>
        </p:spPr>
        <p:txBody>
          <a:bodyPr/>
          <a:lstStyle/>
          <a:p>
            <a:r>
              <a:rPr lang="en-US" dirty="0"/>
              <a:t>Partnerships</a:t>
            </a:r>
          </a:p>
        </p:txBody>
      </p:sp>
    </p:spTree>
    <p:extLst>
      <p:ext uri="{BB962C8B-B14F-4D97-AF65-F5344CB8AC3E}">
        <p14:creationId xmlns:p14="http://schemas.microsoft.com/office/powerpoint/2010/main" val="935020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5;p20">
            <a:extLst>
              <a:ext uri="{FF2B5EF4-FFF2-40B4-BE49-F238E27FC236}">
                <a16:creationId xmlns:a16="http://schemas.microsoft.com/office/drawing/2014/main" id="{64AB8C9B-72F1-4FAB-AC54-C0E012FF138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87" y="12962"/>
            <a:ext cx="2426192" cy="234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6;p20">
            <a:extLst>
              <a:ext uri="{FF2B5EF4-FFF2-40B4-BE49-F238E27FC236}">
                <a16:creationId xmlns:a16="http://schemas.microsoft.com/office/drawing/2014/main" id="{114FC2DF-294C-49FC-97CB-BA547805C2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551" b="27099"/>
          <a:stretch/>
        </p:blipFill>
        <p:spPr>
          <a:xfrm>
            <a:off x="9416479" y="379478"/>
            <a:ext cx="2718975" cy="13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9;p20">
            <a:extLst>
              <a:ext uri="{FF2B5EF4-FFF2-40B4-BE49-F238E27FC236}">
                <a16:creationId xmlns:a16="http://schemas.microsoft.com/office/drawing/2014/main" id="{7E1111F0-9257-47C8-8712-7F3EC86E3662}"/>
              </a:ext>
            </a:extLst>
          </p:cNvPr>
          <p:cNvSpPr txBox="1"/>
          <p:nvPr/>
        </p:nvSpPr>
        <p:spPr>
          <a:xfrm>
            <a:off x="3587816" y="5037618"/>
            <a:ext cx="53892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Private Tutoring 1:1</a:t>
            </a:r>
            <a:endParaRPr sz="3400" b="1" dirty="0">
              <a:solidFill>
                <a:srgbClr val="1C4587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43;p20">
            <a:extLst>
              <a:ext uri="{FF2B5EF4-FFF2-40B4-BE49-F238E27FC236}">
                <a16:creationId xmlns:a16="http://schemas.microsoft.com/office/drawing/2014/main" id="{0B913808-6D9E-40BB-B0BA-84804042689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1400" y="2041881"/>
            <a:ext cx="5389200" cy="299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4;p20">
            <a:extLst>
              <a:ext uri="{FF2B5EF4-FFF2-40B4-BE49-F238E27FC236}">
                <a16:creationId xmlns:a16="http://schemas.microsoft.com/office/drawing/2014/main" id="{7A6C215A-D955-4470-9BCF-AFFD91565F6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1016" y="553919"/>
            <a:ext cx="3700090" cy="10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5;p20">
            <a:extLst>
              <a:ext uri="{FF2B5EF4-FFF2-40B4-BE49-F238E27FC236}">
                <a16:creationId xmlns:a16="http://schemas.microsoft.com/office/drawing/2014/main" id="{6E56A30C-38AE-4641-AC10-34598C9B9A0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7205" y="564214"/>
            <a:ext cx="3050401" cy="101081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EE5C66-544E-410F-A3EA-7C1394EF965F}"/>
              </a:ext>
            </a:extLst>
          </p:cNvPr>
          <p:cNvSpPr/>
          <p:nvPr/>
        </p:nvSpPr>
        <p:spPr>
          <a:xfrm>
            <a:off x="3401400" y="2041880"/>
            <a:ext cx="5389200" cy="2985443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06843"/>
      </p:ext>
    </p:extLst>
  </p:cSld>
  <p:clrMapOvr>
    <a:masterClrMapping/>
  </p:clrMapOvr>
</p:sld>
</file>

<file path=ppt/theme/theme1.xml><?xml version="1.0" encoding="utf-8"?>
<a:theme xmlns:a="http://schemas.openxmlformats.org/drawingml/2006/main" name="OCPS Templpate July 2022">
  <a:themeElements>
    <a:clrScheme name="OCPS Navy Blue">
      <a:dk1>
        <a:srgbClr val="081E4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C0641F40-8FD7-D942-8BD9-B756278B9080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94D6BA7B-237A-4949-81B2-08E0164D3C3D}"/>
    </a:ext>
  </a:extLst>
</a:theme>
</file>

<file path=ppt/theme/theme11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2A4E5479-2E86-B14C-B17D-85CB2879992C}"/>
    </a:ext>
  </a:extLst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595B0E58-6964-0143-BFE7-91307580F7DC}"/>
    </a:ext>
  </a:extLst>
</a:theme>
</file>

<file path=ppt/theme/theme1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8351AD7E-D498-BC40-8A01-176D6C90DF55}"/>
    </a:ext>
  </a:extLst>
</a:theme>
</file>

<file path=ppt/theme/theme14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23874412-6526-1C45-8A81-A187E1DEA277}"/>
    </a:ext>
  </a:extLst>
</a:theme>
</file>

<file path=ppt/theme/theme15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FD1E6CF3-2C86-924B-A4C8-CD6876C59481}"/>
    </a:ext>
  </a:extLst>
</a:theme>
</file>

<file path=ppt/theme/theme16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FCF803E3-9125-DD47-8A3F-840A1965A511}"/>
    </a:ext>
  </a:extLst>
</a:theme>
</file>

<file path=ppt/theme/theme1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5EEBB541-F3E9-8E42-9E00-037AA90F9C74}"/>
    </a:ext>
  </a:extLst>
</a:theme>
</file>

<file path=ppt/theme/theme18.xml><?xml version="1.0" encoding="utf-8"?>
<a:theme xmlns:a="http://schemas.openxmlformats.org/drawingml/2006/main" name="Visio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3F6E05E2-40CC-084B-A0AF-B8A4436E241F}"/>
    </a:ext>
  </a:extLst>
</a:theme>
</file>

<file path=ppt/theme/theme19.xml><?xml version="1.0" encoding="utf-8"?>
<a:theme xmlns:a="http://schemas.openxmlformats.org/drawingml/2006/main" name="Missio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02DB8788-CF1E-E340-AD1B-6E4BAC0E0679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A8B71BCD-1A1B-7D43-A8EE-525E628C0ECE}"/>
    </a:ext>
  </a:extLst>
</a:theme>
</file>

<file path=ppt/theme/theme20.xml><?xml version="1.0" encoding="utf-8"?>
<a:theme xmlns:a="http://schemas.openxmlformats.org/drawingml/2006/main" name="Values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6DF430DD-1716-EB47-B6C6-222BFC92DAFC}"/>
    </a:ext>
  </a:extLst>
</a:theme>
</file>

<file path=ppt/theme/theme21.xml><?xml version="1.0" encoding="utf-8"?>
<a:theme xmlns:a="http://schemas.openxmlformats.org/drawingml/2006/main" name="Objectives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C1779239-6F5C-A241-9297-633F4C690FBC}"/>
    </a:ext>
  </a:extLst>
</a:theme>
</file>

<file path=ppt/theme/theme22.xml><?xml version="1.0" encoding="utf-8"?>
<a:theme xmlns:a="http://schemas.openxmlformats.org/drawingml/2006/main" name="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8DA0168B-FC0E-F540-AC94-5058CA7F4636}"/>
    </a:ext>
  </a:extLst>
</a:theme>
</file>

<file path=ppt/theme/theme23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0375234D-FFF5-0640-BEFB-F56B897CBB23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EA0F1F07-DA62-2843-BA69-BFB767E707A2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41BE3800-52F7-8849-8B5C-A890C10A272B}"/>
    </a:ext>
  </a:extLst>
</a:theme>
</file>

<file path=ppt/theme/theme5.xml><?xml version="1.0" encoding="utf-8"?>
<a:theme xmlns:a="http://schemas.openxmlformats.org/drawingml/2006/main" name="3_Custom Design">
  <a:themeElements>
    <a:clrScheme name="Custom 1">
      <a:dk1>
        <a:srgbClr val="000000"/>
      </a:dk1>
      <a:lt1>
        <a:srgbClr val="FE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A519FF17-4646-BA43-892C-A933E20734F8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8C30B798-F068-B84C-AF8C-275AE5943C9E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3E23D5D7-8E7A-1C4D-B500-C4681FE828EE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158D5A58-DB6E-324B-9025-B15177951F75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C0360D-4EA1-4345-BFE1-54CE52B5EB15}" vid="{88F4A53C-0A35-E444-96FC-49CD55AC0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</TotalTime>
  <Words>127</Words>
  <Application>Microsoft Office PowerPoint</Application>
  <PresentationFormat>Widescreen</PresentationFormat>
  <Paragraphs>52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12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OCPS Templpate July 2022</vt:lpstr>
      <vt:lpstr>1_Custom Design</vt:lpstr>
      <vt:lpstr>2_Custom Design</vt:lpstr>
      <vt:lpstr>3_Custom Design</vt:lpstr>
      <vt:lpstr>3_Custom Design</vt:lpstr>
      <vt:lpstr>4_Custom Design</vt:lpstr>
      <vt:lpstr>4_Custom Design</vt:lpstr>
      <vt:lpstr>4_Custom Design</vt:lpstr>
      <vt:lpstr>4_Custom Design</vt:lpstr>
      <vt:lpstr>8_Custom Design</vt:lpstr>
      <vt:lpstr>13_Custom Design</vt:lpstr>
      <vt:lpstr>6_Custom Design</vt:lpstr>
      <vt:lpstr>5_Custom Design</vt:lpstr>
      <vt:lpstr>10_Custom Design</vt:lpstr>
      <vt:lpstr>12_Custom Design</vt:lpstr>
      <vt:lpstr>11_Custom Design</vt:lpstr>
      <vt:lpstr>9_Custom Design</vt:lpstr>
      <vt:lpstr>Vision Slide</vt:lpstr>
      <vt:lpstr>Mission Slide</vt:lpstr>
      <vt:lpstr>Values Slide</vt:lpstr>
      <vt:lpstr>Objectives Slide</vt:lpstr>
      <vt:lpstr>Closing Slide</vt:lpstr>
      <vt:lpstr>Blank</vt:lpstr>
      <vt:lpstr>PowerPoint Presentation</vt:lpstr>
      <vt:lpstr>PowerPoint Presentation</vt:lpstr>
      <vt:lpstr>VPA District Team</vt:lpstr>
      <vt:lpstr>Visual &amp; Performing Arts</vt:lpstr>
      <vt:lpstr>PowerPoint Presentation</vt:lpstr>
      <vt:lpstr>Visual Arts</vt:lpstr>
      <vt:lpstr>Performing Arts</vt:lpstr>
      <vt:lpstr>Partnerships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Jason</dc:creator>
  <cp:lastModifiedBy>Evans, Scott T.</cp:lastModifiedBy>
  <cp:revision>21</cp:revision>
  <cp:lastPrinted>2022-05-18T17:36:25Z</cp:lastPrinted>
  <dcterms:created xsi:type="dcterms:W3CDTF">2023-09-14T15:30:29Z</dcterms:created>
  <dcterms:modified xsi:type="dcterms:W3CDTF">2024-01-19T14:29:59Z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22f5e7-790d-42f7-b380-9b670131539d_Enabled">
    <vt:lpwstr>true</vt:lpwstr>
  </property>
  <property fmtid="{D5CDD505-2E9C-101B-9397-08002B2CF9AE}" pid="3" name="MSIP_Label_9722f5e7-790d-42f7-b380-9b670131539d_SetDate">
    <vt:lpwstr>2023-07-19T15:18:34Z</vt:lpwstr>
  </property>
  <property fmtid="{D5CDD505-2E9C-101B-9397-08002B2CF9AE}" pid="4" name="MSIP_Label_9722f5e7-790d-42f7-b380-9b670131539d_Method">
    <vt:lpwstr>Standard</vt:lpwstr>
  </property>
  <property fmtid="{D5CDD505-2E9C-101B-9397-08002B2CF9AE}" pid="5" name="MSIP_Label_9722f5e7-790d-42f7-b380-9b670131539d_Name">
    <vt:lpwstr>defa4170-0d19-0005-0004-bc88714345d2</vt:lpwstr>
  </property>
  <property fmtid="{D5CDD505-2E9C-101B-9397-08002B2CF9AE}" pid="6" name="MSIP_Label_9722f5e7-790d-42f7-b380-9b670131539d_SiteId">
    <vt:lpwstr>30a73731-7d5a-4693-a4af-1f5d4e74ca93</vt:lpwstr>
  </property>
  <property fmtid="{D5CDD505-2E9C-101B-9397-08002B2CF9AE}" pid="7" name="MSIP_Label_9722f5e7-790d-42f7-b380-9b670131539d_ActionId">
    <vt:lpwstr>7377bbaa-83ab-419e-a6ac-b612b43b0d71</vt:lpwstr>
  </property>
  <property fmtid="{D5CDD505-2E9C-101B-9397-08002B2CF9AE}" pid="8" name="MSIP_Label_9722f5e7-790d-42f7-b380-9b670131539d_ContentBits">
    <vt:lpwstr>0</vt:lpwstr>
  </property>
</Properties>
</file>